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0" r:id="rId8"/>
    <p:sldId id="263" r:id="rId9"/>
    <p:sldId id="271" r:id="rId10"/>
    <p:sldId id="264" r:id="rId11"/>
    <p:sldId id="265" r:id="rId12"/>
    <p:sldId id="266" r:id="rId13"/>
    <p:sldId id="267" r:id="rId14"/>
    <p:sldId id="262" r:id="rId15"/>
    <p:sldId id="273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AB1C850-1C2D-4E6A-85DC-19AEC61D6213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5B040BA-3807-43F1-BA90-9FA3D77EA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6224"/>
            <a:ext cx="6840760" cy="485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869560" cy="1152128"/>
          </a:xfrm>
          <a:solidFill>
            <a:schemeClr val="accent1">
              <a:lumMod val="40000"/>
              <a:lumOff val="60000"/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Урок л</a:t>
            </a:r>
            <a:r>
              <a:rPr lang="en-US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таратурнага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чытання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 rot="10800000">
            <a:off x="2698776" y="3501008"/>
            <a:ext cx="6445224" cy="3168352"/>
          </a:xfrm>
          <a:prstGeom prst="verticalScroll">
            <a:avLst/>
          </a:prstGeom>
          <a:solidFill>
            <a:schemeClr val="accent3">
              <a:lumMod val="5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933056"/>
            <a:ext cx="5724128" cy="2448272"/>
          </a:xfrm>
        </p:spPr>
        <p:txBody>
          <a:bodyPr>
            <a:normAutofit/>
          </a:bodyPr>
          <a:lstStyle/>
          <a:p>
            <a:pPr algn="l"/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Празв</a:t>
            </a:r>
            <a:r>
              <a:rPr lang="en-US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</a:t>
            </a:r>
            <a:r>
              <a:rPr lang="ru-RU" sz="28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Ў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званок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вясёлы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l"/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Мы </a:t>
            </a:r>
            <a:r>
              <a:rPr lang="ru-RU" sz="28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Ў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рок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пачаць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гатовы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l"/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Будзем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дружна 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працаваць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</a:p>
          <a:p>
            <a:pPr algn="l"/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Будем веды </a:t>
            </a:r>
            <a:r>
              <a:rPr lang="ru-RU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набываць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Бюро </a:t>
            </a:r>
            <a:r>
              <a:rPr lang="ru-RU" dirty="0" err="1" smtClean="0"/>
              <a:t>даведак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4183677"/>
          </a:xfrm>
        </p:spPr>
        <p:txBody>
          <a:bodyPr>
            <a:normAutofit/>
          </a:bodyPr>
          <a:lstStyle/>
          <a:p>
            <a:r>
              <a:rPr lang="ru-RU" u="sng" dirty="0" err="1" smtClean="0"/>
              <a:t>Кр</a:t>
            </a:r>
            <a:r>
              <a:rPr lang="en-CA" u="sng" dirty="0" smtClean="0">
                <a:latin typeface="Cambria"/>
              </a:rPr>
              <a:t>á</a:t>
            </a:r>
            <a:r>
              <a:rPr lang="ru-RU" u="sng" dirty="0" err="1" smtClean="0"/>
              <a:t>ма</a:t>
            </a:r>
            <a:r>
              <a:rPr lang="ru-RU" u="sng" dirty="0" smtClean="0"/>
              <a:t> </a:t>
            </a:r>
            <a:r>
              <a:rPr lang="ru-RU" dirty="0" smtClean="0"/>
              <a:t>– невял</a:t>
            </a:r>
            <a:r>
              <a:rPr lang="en-US" dirty="0" err="1" smtClean="0"/>
              <a:t>i</a:t>
            </a:r>
            <a:r>
              <a:rPr lang="ru-RU" dirty="0" smtClean="0"/>
              <a:t>к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магаз</a:t>
            </a:r>
            <a:r>
              <a:rPr lang="en-US" dirty="0" err="1" smtClean="0"/>
              <a:t>i</a:t>
            </a:r>
            <a:r>
              <a:rPr lang="ru-RU" dirty="0" smtClean="0"/>
              <a:t>н.</a:t>
            </a:r>
          </a:p>
          <a:p>
            <a:endParaRPr lang="ru-RU" sz="1100" dirty="0" smtClean="0"/>
          </a:p>
          <a:p>
            <a:r>
              <a:rPr lang="ru-RU" u="sng" dirty="0" smtClean="0"/>
              <a:t>Л</a:t>
            </a:r>
            <a:r>
              <a:rPr lang="en-CA" u="sng" dirty="0" smtClean="0">
                <a:latin typeface="Cambria"/>
              </a:rPr>
              <a:t>á</a:t>
            </a:r>
            <a:r>
              <a:rPr lang="ru-RU" u="sng" dirty="0" err="1" smtClean="0"/>
              <a:t>шчыцца</a:t>
            </a:r>
            <a:r>
              <a:rPr lang="ru-RU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з</a:t>
            </a:r>
            <a:r>
              <a:rPr lang="ru-RU" dirty="0" smtClean="0"/>
              <a:t> ласкаю </a:t>
            </a:r>
            <a:r>
              <a:rPr lang="ru-RU" dirty="0" err="1" smtClean="0"/>
              <a:t>гарнуцца</a:t>
            </a:r>
            <a:r>
              <a:rPr lang="ru-RU" dirty="0" smtClean="0"/>
              <a:t> да </a:t>
            </a:r>
            <a:r>
              <a:rPr lang="ru-RU" dirty="0" err="1" smtClean="0"/>
              <a:t>каго-небудзь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Мат</a:t>
            </a:r>
            <a:r>
              <a:rPr lang="en-CA" u="sng" dirty="0" smtClean="0">
                <a:latin typeface="Cambria"/>
              </a:rPr>
              <a:t>ý</a:t>
            </a:r>
            <a:r>
              <a:rPr lang="ru-RU" u="sng" dirty="0" err="1" smtClean="0"/>
              <a:t>зк</a:t>
            </a:r>
            <a:r>
              <a:rPr lang="be-BY" u="sng" dirty="0" smtClean="0"/>
              <a:t>і </a:t>
            </a:r>
            <a:r>
              <a:rPr lang="be-BY" dirty="0" smtClean="0"/>
              <a:t>– ручкі ад сумкі, торбы.</a:t>
            </a:r>
            <a:endParaRPr lang="ru-RU" dirty="0" smtClean="0"/>
          </a:p>
          <a:p>
            <a:endParaRPr lang="ru-RU" sz="1100" dirty="0" smtClean="0"/>
          </a:p>
          <a:p>
            <a:r>
              <a:rPr lang="ru-RU" u="sng" dirty="0" err="1" smtClean="0"/>
              <a:t>Рэшта</a:t>
            </a:r>
            <a:r>
              <a:rPr lang="ru-RU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здача</a:t>
            </a:r>
            <a:r>
              <a:rPr lang="ru-RU" dirty="0" smtClean="0"/>
              <a:t>.</a:t>
            </a:r>
          </a:p>
          <a:p>
            <a:endParaRPr lang="ru-RU" sz="1000" dirty="0" smtClean="0"/>
          </a:p>
          <a:p>
            <a:r>
              <a:rPr lang="ru-RU" u="sng" dirty="0" err="1" smtClean="0"/>
              <a:t>Спадылб</a:t>
            </a:r>
            <a:r>
              <a:rPr lang="en-CA" u="sng" dirty="0" smtClean="0">
                <a:latin typeface="Cambria"/>
              </a:rPr>
              <a:t>á</a:t>
            </a:r>
            <a:r>
              <a:rPr lang="ru-RU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з-пад</a:t>
            </a:r>
            <a:r>
              <a:rPr lang="ru-RU" dirty="0" smtClean="0"/>
              <a:t> </a:t>
            </a:r>
            <a:r>
              <a:rPr lang="ru-RU" dirty="0" err="1" smtClean="0"/>
              <a:t>нахмураных</a:t>
            </a:r>
            <a:r>
              <a:rPr lang="ru-RU" dirty="0" smtClean="0"/>
              <a:t> </a:t>
            </a:r>
            <a:r>
              <a:rPr lang="ru-RU" dirty="0" err="1" smtClean="0"/>
              <a:t>брова</a:t>
            </a:r>
            <a:r>
              <a:rPr lang="ru-RU" sz="2400" dirty="0" err="1" smtClean="0"/>
              <a:t>Ў</a:t>
            </a:r>
            <a:r>
              <a:rPr lang="ru-RU" dirty="0" smtClean="0"/>
              <a:t>.</a:t>
            </a:r>
          </a:p>
          <a:p>
            <a:endParaRPr lang="ru-RU" sz="1000" dirty="0" smtClean="0"/>
          </a:p>
          <a:p>
            <a:r>
              <a:rPr lang="ru-RU" u="sng" dirty="0" err="1" smtClean="0"/>
              <a:t>Сцяцца</a:t>
            </a:r>
            <a:r>
              <a:rPr lang="ru-RU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счап</a:t>
            </a:r>
            <a:r>
              <a:rPr lang="en-US" dirty="0" err="1" smtClean="0"/>
              <a:t>i</a:t>
            </a:r>
            <a:r>
              <a:rPr lang="ru-RU" dirty="0" err="1" smtClean="0"/>
              <a:t>цца</a:t>
            </a:r>
            <a:r>
              <a:rPr lang="ru-RU" dirty="0" smtClean="0"/>
              <a:t> </a:t>
            </a:r>
            <a:r>
              <a:rPr lang="ru-RU" sz="2400" dirty="0" smtClean="0"/>
              <a:t>Ў</a:t>
            </a:r>
            <a:r>
              <a:rPr lang="ru-RU" dirty="0" smtClean="0"/>
              <a:t> бойцы.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149080"/>
            <a:ext cx="2880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/>
              <a:t>´</a:t>
            </a:r>
            <a:endParaRPr lang="ru-RU" sz="3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445224"/>
            <a:ext cx="3129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dirty="0" smtClean="0"/>
              <a:t>´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536"/>
            <a:ext cx="7715200" cy="1143000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/>
              <a:t>Мурза</a:t>
            </a:r>
            <a:endParaRPr lang="ru-RU" sz="5400" dirty="0"/>
          </a:p>
        </p:txBody>
      </p:sp>
      <p:sp>
        <p:nvSpPr>
          <p:cNvPr id="4" name="Вертикальный свиток 3"/>
          <p:cNvSpPr/>
          <p:nvPr/>
        </p:nvSpPr>
        <p:spPr>
          <a:xfrm rot="10193179" flipH="1">
            <a:off x="1382723" y="1687479"/>
            <a:ext cx="4672493" cy="4706821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0942993">
            <a:off x="2394152" y="1732185"/>
            <a:ext cx="30503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Разумны,</a:t>
            </a: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ласкавы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а</a:t>
            </a:r>
            <a:r>
              <a:rPr lang="ru-RU" sz="3200" b="1" dirty="0" err="1" smtClean="0">
                <a:solidFill>
                  <a:schemeClr val="bg1"/>
                </a:solidFill>
              </a:rPr>
              <a:t>дважны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</a:rPr>
              <a:t>ерны,</a:t>
            </a: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даверл</a:t>
            </a:r>
            <a:r>
              <a:rPr lang="en-US" sz="3200" b="1" dirty="0" err="1" smtClean="0">
                <a:solidFill>
                  <a:schemeClr val="bg1"/>
                </a:solidFill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</a:rPr>
              <a:t>вы,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д</a:t>
            </a:r>
            <a:r>
              <a:rPr lang="ru-RU" sz="3200" b="1" dirty="0" smtClean="0">
                <a:solidFill>
                  <a:schemeClr val="bg1"/>
                </a:solidFill>
              </a:rPr>
              <a:t>обры,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п</a:t>
            </a:r>
            <a:r>
              <a:rPr lang="ru-RU" sz="3200" b="1" dirty="0" err="1" smtClean="0">
                <a:solidFill>
                  <a:schemeClr val="bg1"/>
                </a:solidFill>
              </a:rPr>
              <a:t>рыгожы</a:t>
            </a:r>
            <a:r>
              <a:rPr lang="ru-RU" sz="32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адказны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Закончыце</a:t>
            </a:r>
            <a:r>
              <a:rPr lang="ru-RU" dirty="0" smtClean="0"/>
              <a:t> сказы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39"/>
            <a:ext cx="8568952" cy="41836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Мы </a:t>
            </a:r>
            <a:r>
              <a:rPr lang="ru-RU" sz="2800" dirty="0" smtClean="0"/>
              <a:t>Ў</a:t>
            </a:r>
            <a:r>
              <a:rPr lang="ru-RU" sz="3600" dirty="0" smtClean="0"/>
              <a:t> </a:t>
            </a:r>
            <a:r>
              <a:rPr lang="ru-RU" sz="3600" dirty="0" err="1" smtClean="0"/>
              <a:t>адказе</a:t>
            </a:r>
            <a:r>
              <a:rPr lang="ru-RU" sz="3600" dirty="0" smtClean="0"/>
              <a:t> за </a:t>
            </a:r>
            <a:r>
              <a:rPr lang="ru-RU" sz="3600" dirty="0" err="1" smtClean="0"/>
              <a:t>тых</a:t>
            </a:r>
            <a:r>
              <a:rPr lang="ru-RU" sz="3600" dirty="0" smtClean="0"/>
              <a:t>, </a:t>
            </a:r>
            <a:r>
              <a:rPr lang="ru-RU" sz="3600" dirty="0" err="1" smtClean="0"/>
              <a:t>каго</a:t>
            </a:r>
            <a:r>
              <a:rPr lang="ru-RU" sz="3600" dirty="0" smtClean="0"/>
              <a:t> …     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err="1" smtClean="0"/>
              <a:t>Сабака</a:t>
            </a:r>
            <a:r>
              <a:rPr lang="ru-RU" sz="3600" dirty="0" smtClean="0"/>
              <a:t> – не </a:t>
            </a:r>
            <a:r>
              <a:rPr lang="ru-RU" sz="3600" dirty="0" err="1" smtClean="0"/>
              <a:t>футбольны</a:t>
            </a:r>
            <a:r>
              <a:rPr lang="ru-RU" sz="3600" dirty="0" smtClean="0"/>
              <a:t> мяч, </a:t>
            </a:r>
            <a:r>
              <a:rPr lang="en-US" sz="3600" dirty="0" err="1" smtClean="0"/>
              <a:t>i</a:t>
            </a:r>
            <a:r>
              <a:rPr lang="ru-RU" sz="3600" dirty="0" smtClean="0"/>
              <a:t> </a:t>
            </a:r>
            <a:r>
              <a:rPr lang="ru-RU" sz="3600" dirty="0" err="1" smtClean="0"/>
              <a:t>пасля</a:t>
            </a:r>
            <a:r>
              <a:rPr lang="ru-RU" sz="3600" dirty="0" smtClean="0"/>
              <a:t> </a:t>
            </a:r>
            <a:r>
              <a:rPr lang="ru-RU" sz="3600" dirty="0" err="1" smtClean="0"/>
              <a:t>гульн</a:t>
            </a:r>
            <a:r>
              <a:rPr lang="en-US" sz="3600" dirty="0" err="1" smtClean="0"/>
              <a:t>i</a:t>
            </a:r>
            <a:r>
              <a:rPr lang="ru-RU" sz="3600" dirty="0" smtClean="0"/>
              <a:t> </a:t>
            </a:r>
            <a:r>
              <a:rPr lang="ru-RU" sz="3600" dirty="0" err="1" smtClean="0"/>
              <a:t>ён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можа</a:t>
            </a:r>
            <a:r>
              <a:rPr lang="ru-RU" sz="3600" dirty="0" smtClean="0"/>
              <a:t> …       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err="1" smtClean="0"/>
              <a:t>Дрэнна</a:t>
            </a:r>
            <a:r>
              <a:rPr lang="ru-RU" sz="3600" dirty="0" smtClean="0"/>
              <a:t> </a:t>
            </a:r>
            <a:r>
              <a:rPr lang="ru-RU" sz="3600" dirty="0" err="1" smtClean="0"/>
              <a:t>выхаванага</a:t>
            </a:r>
            <a:r>
              <a:rPr lang="ru-RU" sz="3600" dirty="0" smtClean="0"/>
              <a:t> </a:t>
            </a:r>
            <a:r>
              <a:rPr lang="ru-RU" sz="3600" dirty="0" err="1" smtClean="0"/>
              <a:t>сабаку</a:t>
            </a:r>
            <a:r>
              <a:rPr lang="ru-RU" sz="3600" dirty="0" smtClean="0"/>
              <a:t> </a:t>
            </a:r>
            <a:r>
              <a:rPr lang="ru-RU" sz="3600" dirty="0" err="1" smtClean="0"/>
              <a:t>цяжка</a:t>
            </a:r>
            <a:r>
              <a:rPr lang="ru-RU" sz="3600" dirty="0" smtClean="0"/>
              <a:t> …      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14954"/>
            <a:ext cx="4842115" cy="363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41836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Мы </a:t>
            </a:r>
            <a:r>
              <a:rPr lang="ru-RU" sz="2800" dirty="0" smtClean="0"/>
              <a:t>Ў</a:t>
            </a:r>
            <a:r>
              <a:rPr lang="ru-RU" sz="3600" dirty="0" smtClean="0"/>
              <a:t> </a:t>
            </a:r>
            <a:r>
              <a:rPr lang="ru-RU" sz="3600" dirty="0" err="1" smtClean="0"/>
              <a:t>адказе</a:t>
            </a:r>
            <a:r>
              <a:rPr lang="ru-RU" sz="3600" dirty="0" smtClean="0"/>
              <a:t> за </a:t>
            </a:r>
            <a:r>
              <a:rPr lang="ru-RU" sz="3600" dirty="0" err="1" smtClean="0"/>
              <a:t>тых</a:t>
            </a:r>
            <a:r>
              <a:rPr lang="ru-RU" sz="3600" dirty="0" smtClean="0"/>
              <a:t>, </a:t>
            </a:r>
            <a:r>
              <a:rPr lang="ru-RU" sz="3600" dirty="0" err="1" smtClean="0"/>
              <a:t>каго</a:t>
            </a:r>
            <a:r>
              <a:rPr lang="en-US" sz="3600" dirty="0" smtClean="0"/>
              <a:t> </a:t>
            </a:r>
            <a:r>
              <a:rPr lang="ru-RU" sz="3600" u="sng" dirty="0" smtClean="0"/>
              <a:t>ПРЫРУЧЫЛ</a:t>
            </a:r>
            <a:r>
              <a:rPr lang="en-US" sz="3600" u="sng" dirty="0" smtClean="0"/>
              <a:t>I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err="1" smtClean="0"/>
              <a:t>Сабака</a:t>
            </a:r>
            <a:r>
              <a:rPr lang="ru-RU" sz="3600" dirty="0" smtClean="0"/>
              <a:t> – не </a:t>
            </a:r>
            <a:r>
              <a:rPr lang="ru-RU" sz="3600" dirty="0" err="1" smtClean="0"/>
              <a:t>футбольны</a:t>
            </a:r>
            <a:r>
              <a:rPr lang="ru-RU" sz="3600" dirty="0" smtClean="0"/>
              <a:t> мяч, </a:t>
            </a:r>
            <a:r>
              <a:rPr lang="en-US" sz="3600" dirty="0" err="1" smtClean="0"/>
              <a:t>i</a:t>
            </a:r>
            <a:r>
              <a:rPr lang="ru-RU" sz="3600" dirty="0" smtClean="0"/>
              <a:t> </a:t>
            </a:r>
            <a:r>
              <a:rPr lang="ru-RU" sz="3600" dirty="0" err="1" smtClean="0"/>
              <a:t>пасля</a:t>
            </a:r>
            <a:r>
              <a:rPr lang="ru-RU" sz="3600" dirty="0" smtClean="0"/>
              <a:t> </a:t>
            </a:r>
            <a:r>
              <a:rPr lang="ru-RU" sz="3600" dirty="0" err="1" smtClean="0"/>
              <a:t>гульн</a:t>
            </a:r>
            <a:r>
              <a:rPr lang="en-US" sz="3600" dirty="0" err="1" smtClean="0"/>
              <a:t>i</a:t>
            </a:r>
            <a:r>
              <a:rPr lang="ru-RU" sz="3600" dirty="0" smtClean="0"/>
              <a:t> </a:t>
            </a:r>
            <a:r>
              <a:rPr lang="ru-RU" sz="3600" dirty="0" err="1" smtClean="0"/>
              <a:t>ён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можа</a:t>
            </a:r>
            <a:r>
              <a:rPr lang="ru-RU" sz="3600" dirty="0" smtClean="0"/>
              <a:t> </a:t>
            </a:r>
            <a:r>
              <a:rPr lang="ru-RU" sz="3600" u="sng" dirty="0" smtClean="0"/>
              <a:t>СПАТРЭБ</a:t>
            </a:r>
            <a:r>
              <a:rPr lang="en-US" sz="3600" u="sng" dirty="0" smtClean="0"/>
              <a:t>I</a:t>
            </a:r>
            <a:r>
              <a:rPr lang="ru-RU" sz="3600" u="sng" dirty="0" smtClean="0"/>
              <a:t>ЦЦА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err="1" smtClean="0"/>
              <a:t>Дрэнна</a:t>
            </a:r>
            <a:r>
              <a:rPr lang="ru-RU" sz="3600" dirty="0" smtClean="0"/>
              <a:t> </a:t>
            </a:r>
            <a:r>
              <a:rPr lang="ru-RU" sz="3600" dirty="0" err="1" smtClean="0"/>
              <a:t>выхаванага</a:t>
            </a:r>
            <a:r>
              <a:rPr lang="ru-RU" sz="3600" dirty="0" smtClean="0"/>
              <a:t> </a:t>
            </a:r>
            <a:r>
              <a:rPr lang="ru-RU" sz="3600" dirty="0" err="1" smtClean="0"/>
              <a:t>сабаку</a:t>
            </a:r>
            <a:r>
              <a:rPr lang="ru-RU" sz="3600" dirty="0" smtClean="0"/>
              <a:t> </a:t>
            </a:r>
            <a:r>
              <a:rPr lang="ru-RU" sz="3600" dirty="0" err="1" smtClean="0"/>
              <a:t>цяжка</a:t>
            </a:r>
            <a:r>
              <a:rPr lang="ru-RU" sz="3600" dirty="0" smtClean="0"/>
              <a:t> </a:t>
            </a:r>
            <a:r>
              <a:rPr lang="ru-RU" sz="3600" u="sng" dirty="0" smtClean="0"/>
              <a:t>ПЕРАВЫХАВАЦЬ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</a:t>
            </a:r>
            <a:r>
              <a:rPr lang="be-BY" sz="5400" dirty="0" smtClean="0"/>
              <a:t>Жылі-былі сабакі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268760"/>
          <a:ext cx="8003232" cy="5074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  <a:gridCol w="333468"/>
              </a:tblGrid>
              <a:tr h="5453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В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П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u="none" strike="noStrike"/>
                        <a:t>I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Л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М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М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u="none" strike="noStrike"/>
                        <a:t>I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Т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В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Л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П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Ж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u="none" strike="noStrike"/>
                        <a:t>I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М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Ў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П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Т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М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Ц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У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Л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u="none" strike="noStrike"/>
                        <a:t>I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М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І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Г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u="none" strike="noStrike"/>
                        <a:t>I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Ш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Х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Ў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І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М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Ф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П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І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Ё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Ё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Ч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Х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Р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В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Л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М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/>
                        <a:t>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/>
                        <a:t>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/>
                        <a:t>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Ў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/>
                        <a:t>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e-BY" sz="1800" b="1" u="none" strike="noStrike" dirty="0" smtClean="0"/>
                        <a:t>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5312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/>
                        <a:t>М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50427" cy="573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Дамашняе</a:t>
            </a:r>
            <a:r>
              <a:rPr lang="ru-RU" dirty="0" smtClean="0"/>
              <a:t> </a:t>
            </a:r>
            <a:r>
              <a:rPr lang="ru-RU" dirty="0" err="1" smtClean="0"/>
              <a:t>заданне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15902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3800" u="sng" dirty="0" err="1" smtClean="0"/>
              <a:t>Група</a:t>
            </a:r>
            <a:r>
              <a:rPr lang="ru-RU" sz="3800" u="sng" dirty="0" smtClean="0"/>
              <a:t> 1</a:t>
            </a:r>
            <a:r>
              <a:rPr lang="ru-RU" sz="3800" dirty="0" smtClean="0"/>
              <a:t> – </a:t>
            </a:r>
            <a:r>
              <a:rPr lang="ru-RU" sz="3800" dirty="0" err="1" smtClean="0"/>
              <a:t>выразна</a:t>
            </a:r>
            <a:r>
              <a:rPr lang="ru-RU" sz="3800" dirty="0" smtClean="0"/>
              <a:t> </a:t>
            </a:r>
            <a:r>
              <a:rPr lang="ru-RU" sz="3800" dirty="0" err="1" smtClean="0"/>
              <a:t>чытаць</a:t>
            </a:r>
            <a:r>
              <a:rPr lang="ru-RU" sz="3800" dirty="0" smtClean="0"/>
              <a:t> </a:t>
            </a:r>
            <a:r>
              <a:rPr lang="ru-RU" sz="3800" dirty="0" err="1" smtClean="0"/>
              <a:t>урывак</a:t>
            </a:r>
            <a:r>
              <a:rPr lang="ru-RU" sz="3800" dirty="0" smtClean="0"/>
              <a:t>, як</a:t>
            </a:r>
            <a:r>
              <a:rPr lang="en-US" sz="3800" dirty="0" err="1" smtClean="0"/>
              <a:t>i</a:t>
            </a:r>
            <a:r>
              <a:rPr lang="ru-RU" sz="3800" dirty="0" smtClean="0"/>
              <a:t> </a:t>
            </a:r>
            <a:r>
              <a:rPr lang="ru-RU" sz="3800" dirty="0" err="1" smtClean="0"/>
              <a:t>найбольш</a:t>
            </a:r>
            <a:r>
              <a:rPr lang="ru-RU" sz="3800" dirty="0" smtClean="0"/>
              <a:t> </a:t>
            </a:r>
            <a:r>
              <a:rPr lang="ru-RU" sz="3800" dirty="0" err="1" smtClean="0"/>
              <a:t>спадаба</a:t>
            </a:r>
            <a:r>
              <a:rPr lang="ru-RU" sz="2800" dirty="0" err="1" smtClean="0"/>
              <a:t>Ў</a:t>
            </a:r>
            <a:r>
              <a:rPr lang="ru-RU" sz="3800" dirty="0" err="1" smtClean="0"/>
              <a:t>ся</a:t>
            </a:r>
            <a:r>
              <a:rPr lang="ru-RU" sz="3800" dirty="0" smtClean="0"/>
              <a:t>.</a:t>
            </a:r>
          </a:p>
          <a:p>
            <a:pPr>
              <a:buNone/>
            </a:pPr>
            <a:endParaRPr lang="ru-RU" sz="4600" dirty="0" smtClean="0"/>
          </a:p>
          <a:p>
            <a:pPr>
              <a:buNone/>
            </a:pPr>
            <a:r>
              <a:rPr lang="ru-RU" sz="3800" dirty="0" smtClean="0"/>
              <a:t>        </a:t>
            </a:r>
            <a:r>
              <a:rPr lang="ru-RU" sz="3800" u="sng" dirty="0" err="1" smtClean="0"/>
              <a:t>Група</a:t>
            </a:r>
            <a:r>
              <a:rPr lang="ru-RU" sz="3800" u="sng" dirty="0" smtClean="0"/>
              <a:t> 2</a:t>
            </a:r>
            <a:r>
              <a:rPr lang="ru-RU" sz="3800" dirty="0" smtClean="0"/>
              <a:t> – </a:t>
            </a:r>
            <a:r>
              <a:rPr lang="ru-RU" sz="3800" dirty="0" err="1" smtClean="0"/>
              <a:t>пераказаць</a:t>
            </a:r>
            <a:r>
              <a:rPr lang="ru-RU" sz="3800" dirty="0" smtClean="0"/>
              <a:t> </a:t>
            </a:r>
            <a:r>
              <a:rPr lang="ru-RU" sz="3800" dirty="0" err="1" smtClean="0"/>
              <a:t>апошнюю</a:t>
            </a:r>
            <a:r>
              <a:rPr lang="ru-RU" sz="3800" dirty="0" smtClean="0"/>
              <a:t> </a:t>
            </a:r>
            <a:r>
              <a:rPr lang="ru-RU" sz="3800" dirty="0" err="1" smtClean="0"/>
              <a:t>частку</a:t>
            </a:r>
            <a:r>
              <a:rPr lang="ru-RU" sz="3800" dirty="0" smtClean="0"/>
              <a:t> </a:t>
            </a:r>
            <a:r>
              <a:rPr lang="ru-RU" sz="3800" dirty="0" err="1" smtClean="0"/>
              <a:t>твора</a:t>
            </a:r>
            <a:r>
              <a:rPr lang="ru-RU" sz="3800" dirty="0" smtClean="0"/>
              <a:t> ад </a:t>
            </a:r>
            <a:r>
              <a:rPr lang="en-US" sz="3800" dirty="0" err="1" smtClean="0"/>
              <a:t>i</a:t>
            </a:r>
            <a:r>
              <a:rPr lang="ru-RU" sz="3800" dirty="0" smtClean="0"/>
              <a:t>мя Мурзы.</a:t>
            </a:r>
          </a:p>
          <a:p>
            <a:pPr>
              <a:buNone/>
            </a:pPr>
            <a:endParaRPr lang="ru-RU" sz="4600" dirty="0" smtClean="0"/>
          </a:p>
          <a:p>
            <a:pPr>
              <a:buNone/>
            </a:pPr>
            <a:r>
              <a:rPr lang="ru-RU" sz="3800" dirty="0" smtClean="0"/>
              <a:t>        </a:t>
            </a:r>
            <a:r>
              <a:rPr lang="ru-RU" sz="3800" u="sng" dirty="0" err="1" smtClean="0"/>
              <a:t>Група</a:t>
            </a:r>
            <a:r>
              <a:rPr lang="ru-RU" sz="3800" u="sng" dirty="0" smtClean="0"/>
              <a:t> 3</a:t>
            </a:r>
            <a:r>
              <a:rPr lang="ru-RU" sz="3800" dirty="0" smtClean="0"/>
              <a:t> – </a:t>
            </a:r>
            <a:r>
              <a:rPr lang="ru-RU" sz="3800" dirty="0" err="1" smtClean="0"/>
              <a:t>перачытаць</a:t>
            </a:r>
            <a:r>
              <a:rPr lang="ru-RU" sz="3800" dirty="0" smtClean="0"/>
              <a:t> </a:t>
            </a:r>
            <a:r>
              <a:rPr lang="ru-RU" sz="3800" dirty="0" err="1" smtClean="0"/>
              <a:t>тэкст</a:t>
            </a:r>
            <a:r>
              <a:rPr lang="ru-RU" sz="3800" dirty="0" smtClean="0"/>
              <a:t>, </a:t>
            </a:r>
            <a:r>
              <a:rPr lang="ru-RU" sz="3800" dirty="0" err="1" smtClean="0"/>
              <a:t>падабраць</a:t>
            </a:r>
            <a:r>
              <a:rPr lang="ru-RU" sz="3800" dirty="0" smtClean="0"/>
              <a:t> </a:t>
            </a:r>
            <a:r>
              <a:rPr lang="ru-RU" sz="3800" dirty="0" err="1" smtClean="0"/>
              <a:t>прыказкі</a:t>
            </a:r>
            <a:r>
              <a:rPr lang="ru-RU" sz="3800" dirty="0" smtClean="0"/>
              <a:t> </a:t>
            </a:r>
            <a:r>
              <a:rPr lang="ru-RU" sz="3800" dirty="0" err="1" smtClean="0"/>
              <a:t>аб</a:t>
            </a:r>
            <a:r>
              <a:rPr lang="ru-RU" sz="3800" smtClean="0"/>
              <a:t> дружбе.</a:t>
            </a: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  </a:t>
            </a:r>
          </a:p>
          <a:p>
            <a:pPr>
              <a:buNone/>
            </a:pPr>
            <a:r>
              <a:rPr lang="ru-RU" sz="3800" dirty="0" smtClean="0"/>
              <a:t>        </a:t>
            </a:r>
            <a:r>
              <a:rPr lang="ru-RU" sz="3800" u="sng" dirty="0" smtClean="0"/>
              <a:t>Па </a:t>
            </a:r>
            <a:r>
              <a:rPr lang="ru-RU" sz="3800" u="sng" dirty="0" err="1" smtClean="0"/>
              <a:t>жаданню</a:t>
            </a:r>
            <a:r>
              <a:rPr lang="ru-RU" sz="3800" u="sng" dirty="0" smtClean="0"/>
              <a:t> </a:t>
            </a:r>
            <a:r>
              <a:rPr lang="ru-RU" sz="3800" dirty="0" smtClean="0"/>
              <a:t>– </a:t>
            </a:r>
            <a:r>
              <a:rPr lang="ru-RU" sz="3800" dirty="0" err="1" smtClean="0"/>
              <a:t>зраб</a:t>
            </a:r>
            <a:r>
              <a:rPr lang="en-US" sz="3800" dirty="0" err="1" smtClean="0"/>
              <a:t>i</a:t>
            </a:r>
            <a:r>
              <a:rPr lang="ru-RU" sz="3800" dirty="0" err="1" smtClean="0"/>
              <a:t>ць</a:t>
            </a:r>
            <a:r>
              <a:rPr lang="ru-RU" sz="3800" dirty="0" smtClean="0"/>
              <a:t> </a:t>
            </a:r>
            <a:r>
              <a:rPr lang="ru-RU" sz="3800" dirty="0" err="1" smtClean="0"/>
              <a:t>малюнак</a:t>
            </a:r>
            <a:r>
              <a:rPr lang="ru-RU" sz="3800" dirty="0" smtClean="0"/>
              <a:t> да </a:t>
            </a:r>
            <a:r>
              <a:rPr lang="ru-RU" sz="2800" dirty="0" err="1" smtClean="0"/>
              <a:t>Ў</a:t>
            </a:r>
            <a:r>
              <a:rPr lang="ru-RU" sz="3800" dirty="0" err="1" smtClean="0"/>
              <a:t>ры</a:t>
            </a:r>
            <a:r>
              <a:rPr lang="ru-RU" sz="2800" dirty="0" err="1" smtClean="0"/>
              <a:t>Ў</a:t>
            </a:r>
            <a:r>
              <a:rPr lang="ru-RU" sz="3800" dirty="0" err="1" smtClean="0"/>
              <a:t>ка</a:t>
            </a:r>
            <a:r>
              <a:rPr lang="ru-RU" sz="3800" dirty="0" smtClean="0"/>
              <a:t>, як</a:t>
            </a:r>
            <a:r>
              <a:rPr lang="en-US" sz="3800" dirty="0" err="1" smtClean="0"/>
              <a:t>i</a:t>
            </a:r>
            <a:r>
              <a:rPr lang="ru-RU" sz="3800" dirty="0" smtClean="0"/>
              <a:t> </a:t>
            </a:r>
            <a:r>
              <a:rPr lang="ru-RU" sz="3800" dirty="0" err="1" smtClean="0"/>
              <a:t>спадаба</a:t>
            </a:r>
            <a:r>
              <a:rPr lang="ru-RU" sz="2800" dirty="0" err="1" smtClean="0"/>
              <a:t>Ў</a:t>
            </a:r>
            <a:r>
              <a:rPr lang="ru-RU" sz="3800" dirty="0" err="1" smtClean="0"/>
              <a:t>ся</a:t>
            </a:r>
            <a:r>
              <a:rPr lang="ru-RU" sz="3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2981"/>
          <a:stretch>
            <a:fillRect/>
          </a:stretch>
        </p:blipFill>
        <p:spPr bwMode="auto">
          <a:xfrm>
            <a:off x="395536" y="404664"/>
            <a:ext cx="8280920" cy="602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724" y="1484784"/>
            <a:ext cx="5235563" cy="49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Якуб</a:t>
            </a:r>
            <a:r>
              <a:rPr lang="ru-RU" b="1" dirty="0" smtClean="0"/>
              <a:t> П</a:t>
            </a:r>
            <a:r>
              <a:rPr lang="en-US" b="1" dirty="0" err="1" smtClean="0"/>
              <a:t>i</a:t>
            </a:r>
            <a:r>
              <a:rPr lang="ru-RU" b="1" dirty="0" err="1" smtClean="0"/>
              <a:t>но</a:t>
            </a:r>
            <a:r>
              <a:rPr lang="ru-RU" sz="3600" b="1" dirty="0" err="1" smtClean="0"/>
              <a:t>Ў</a:t>
            </a:r>
            <a:r>
              <a:rPr lang="ru-RU" sz="4800" b="1" dirty="0" err="1" smtClean="0"/>
              <a:t>ск</a:t>
            </a:r>
            <a:r>
              <a:rPr lang="en-US" sz="4800" b="1" dirty="0" err="1" smtClean="0"/>
              <a:t>i</a:t>
            </a:r>
            <a:r>
              <a:rPr lang="ru-RU" sz="4800" b="1" dirty="0" smtClean="0"/>
              <a:t>.</a:t>
            </a:r>
            <a:r>
              <a:rPr lang="ru-RU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Падкормл</a:t>
            </a:r>
            <a:r>
              <a:rPr lang="en-US" b="1" dirty="0" err="1" smtClean="0"/>
              <a:t>i</a:t>
            </a:r>
            <a:r>
              <a:rPr lang="ru-RU" b="1" dirty="0" err="1" smtClean="0"/>
              <a:t>вайце</a:t>
            </a:r>
            <a:r>
              <a:rPr lang="ru-RU" b="1" dirty="0" smtClean="0"/>
              <a:t> </a:t>
            </a:r>
            <a:r>
              <a:rPr lang="ru-RU" b="1" dirty="0" err="1" smtClean="0"/>
              <a:t>птушак</a:t>
            </a:r>
            <a:r>
              <a:rPr lang="en-US" b="1" dirty="0" smtClean="0"/>
              <a:t>!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«</a:t>
            </a:r>
            <a:r>
              <a:rPr lang="ru-RU" sz="5300" dirty="0" err="1" smtClean="0"/>
              <a:t>Падкормл</a:t>
            </a:r>
            <a:r>
              <a:rPr lang="en-US" sz="5300" dirty="0" err="1" smtClean="0"/>
              <a:t>i</a:t>
            </a:r>
            <a:r>
              <a:rPr lang="ru-RU" sz="5300" dirty="0" err="1" smtClean="0"/>
              <a:t>вайце</a:t>
            </a:r>
            <a:r>
              <a:rPr lang="ru-RU" sz="5300" dirty="0" smtClean="0"/>
              <a:t> </a:t>
            </a:r>
            <a:r>
              <a:rPr lang="ru-RU" sz="5300" dirty="0" err="1" smtClean="0"/>
              <a:t>птушак</a:t>
            </a:r>
            <a:r>
              <a:rPr lang="en-US" sz="5300" dirty="0" smtClean="0"/>
              <a:t>!</a:t>
            </a:r>
            <a:r>
              <a:rPr lang="ru-RU" sz="53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852936"/>
            <a:ext cx="7200800" cy="3319580"/>
          </a:xfrm>
        </p:spPr>
        <p:txBody>
          <a:bodyPr/>
          <a:lstStyle/>
          <a:p>
            <a:pPr marL="514350" indent="-514350">
              <a:buNone/>
            </a:pPr>
            <a:r>
              <a:rPr lang="ru-RU" sz="4400" dirty="0" smtClean="0"/>
              <a:t>1. </a:t>
            </a:r>
            <a:r>
              <a:rPr lang="ru-RU" sz="4400" dirty="0" err="1" smtClean="0"/>
              <a:t>Дзятлы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en-US" sz="4400" dirty="0" err="1" smtClean="0"/>
              <a:t>i</a:t>
            </a:r>
            <a:r>
              <a:rPr lang="ru-RU" sz="4400" dirty="0" smtClean="0"/>
              <a:t>мою.</a:t>
            </a:r>
          </a:p>
          <a:p>
            <a:pPr marL="514350" indent="-514350">
              <a:buNone/>
            </a:pPr>
            <a:r>
              <a:rPr lang="ru-RU" sz="4400" dirty="0" smtClean="0"/>
              <a:t>2. С</a:t>
            </a:r>
            <a:r>
              <a:rPr lang="en-US" sz="4400" dirty="0" err="1" smtClean="0"/>
              <a:t>i</a:t>
            </a:r>
            <a:r>
              <a:rPr lang="ru-RU" sz="4400" dirty="0" err="1" smtClean="0"/>
              <a:t>н</a:t>
            </a:r>
            <a:r>
              <a:rPr lang="en-US" sz="4400" dirty="0" err="1" smtClean="0"/>
              <a:t>i</a:t>
            </a:r>
            <a:r>
              <a:rPr lang="ru-RU" sz="4400" dirty="0" err="1" smtClean="0"/>
              <a:t>чк</a:t>
            </a:r>
            <a:r>
              <a:rPr lang="en-US" sz="4400" dirty="0" err="1" smtClean="0"/>
              <a:t>i</a:t>
            </a:r>
            <a:r>
              <a:rPr lang="ru-RU" sz="4400" dirty="0" smtClean="0"/>
              <a:t> вял</a:t>
            </a:r>
            <a:r>
              <a:rPr lang="en-US" sz="4400" dirty="0" err="1" smtClean="0"/>
              <a:t>i</a:t>
            </a:r>
            <a:r>
              <a:rPr lang="ru-RU" sz="4400" dirty="0" smtClean="0"/>
              <a:t>к</a:t>
            </a:r>
            <a:r>
              <a:rPr lang="en-US" sz="4400" dirty="0" err="1" smtClean="0"/>
              <a:t>i</a:t>
            </a:r>
            <a:r>
              <a:rPr lang="ru-RU" sz="4400" dirty="0" smtClean="0"/>
              <a:t>я.</a:t>
            </a:r>
          </a:p>
          <a:p>
            <a:pPr marL="514350" indent="-514350">
              <a:buNone/>
            </a:pPr>
            <a:r>
              <a:rPr lang="ru-RU" sz="4400" dirty="0" smtClean="0"/>
              <a:t>3. Як </a:t>
            </a:r>
            <a:r>
              <a:rPr lang="ru-RU" sz="4400" dirty="0" err="1" smtClean="0"/>
              <a:t>дапамагчы</a:t>
            </a:r>
            <a:r>
              <a:rPr lang="ru-RU" sz="4400" dirty="0" smtClean="0"/>
              <a:t> </a:t>
            </a:r>
            <a:r>
              <a:rPr lang="ru-RU" sz="4400" dirty="0" err="1" smtClean="0"/>
              <a:t>птушкам</a:t>
            </a:r>
            <a:r>
              <a:rPr lang="ru-RU" sz="4400" dirty="0" smtClean="0"/>
              <a:t>.</a:t>
            </a:r>
          </a:p>
          <a:p>
            <a:pPr marL="514350" indent="-514350">
              <a:buNone/>
            </a:pPr>
            <a:r>
              <a:rPr lang="ru-RU" sz="4400" dirty="0" smtClean="0"/>
              <a:t>4. </a:t>
            </a:r>
            <a:r>
              <a:rPr lang="ru-RU" sz="4400" dirty="0" err="1" smtClean="0"/>
              <a:t>Надвор‘е</a:t>
            </a:r>
            <a:r>
              <a:rPr lang="ru-RU" sz="4400" dirty="0" smtClean="0"/>
              <a:t> </a:t>
            </a:r>
            <a:r>
              <a:rPr lang="ru-RU" sz="3600" dirty="0" smtClean="0"/>
              <a:t>Ў </a:t>
            </a:r>
            <a:r>
              <a:rPr lang="ru-RU" sz="4400" dirty="0" err="1" smtClean="0"/>
              <a:t>снежн</a:t>
            </a:r>
            <a:r>
              <a:rPr lang="en-US" sz="4400" dirty="0" err="1" smtClean="0"/>
              <a:t>i</a:t>
            </a:r>
            <a:r>
              <a:rPr lang="ru-RU" sz="4400" dirty="0" smtClean="0"/>
              <a:t>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1"/>
            <a:ext cx="3158480" cy="309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1"/>
            <a:ext cx="3158480" cy="309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«</a:t>
            </a:r>
            <a:r>
              <a:rPr lang="ru-RU" sz="5300" dirty="0" err="1" smtClean="0"/>
              <a:t>Падкормл</a:t>
            </a:r>
            <a:r>
              <a:rPr lang="en-US" sz="5300" dirty="0" err="1" smtClean="0"/>
              <a:t>i</a:t>
            </a:r>
            <a:r>
              <a:rPr lang="ru-RU" sz="5300" dirty="0" err="1" smtClean="0"/>
              <a:t>вайце</a:t>
            </a:r>
            <a:r>
              <a:rPr lang="ru-RU" sz="5300" dirty="0" smtClean="0"/>
              <a:t> </a:t>
            </a:r>
            <a:r>
              <a:rPr lang="ru-RU" sz="5300" dirty="0" err="1" smtClean="0"/>
              <a:t>птушак</a:t>
            </a:r>
            <a:r>
              <a:rPr lang="en-US" sz="5300" dirty="0" smtClean="0"/>
              <a:t>!</a:t>
            </a:r>
            <a:r>
              <a:rPr lang="ru-RU" sz="53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852936"/>
            <a:ext cx="7200800" cy="3319580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4400" dirty="0" smtClean="0"/>
              <a:t>1. </a:t>
            </a:r>
            <a:r>
              <a:rPr lang="ru-RU" sz="4400" dirty="0" err="1" smtClean="0"/>
              <a:t>Надвор‘е</a:t>
            </a:r>
            <a:r>
              <a:rPr lang="ru-RU" sz="4400" dirty="0" smtClean="0"/>
              <a:t> </a:t>
            </a:r>
            <a:r>
              <a:rPr lang="ru-RU" sz="3600" dirty="0" smtClean="0"/>
              <a:t>Ў </a:t>
            </a:r>
            <a:r>
              <a:rPr lang="ru-RU" sz="4400" dirty="0" err="1" smtClean="0"/>
              <a:t>снежн</a:t>
            </a:r>
            <a:r>
              <a:rPr lang="en-US" sz="4400" dirty="0" err="1" smtClean="0"/>
              <a:t>i</a:t>
            </a:r>
            <a:r>
              <a:rPr lang="ru-RU" sz="4400" dirty="0" smtClean="0"/>
              <a:t>.</a:t>
            </a:r>
          </a:p>
          <a:p>
            <a:pPr marL="742950" indent="-742950">
              <a:buNone/>
            </a:pPr>
            <a:r>
              <a:rPr lang="ru-RU" sz="4400" dirty="0" smtClean="0"/>
              <a:t>2. С</a:t>
            </a:r>
            <a:r>
              <a:rPr lang="en-US" sz="4400" dirty="0" err="1" smtClean="0"/>
              <a:t>i</a:t>
            </a:r>
            <a:r>
              <a:rPr lang="ru-RU" sz="4400" dirty="0" err="1" smtClean="0"/>
              <a:t>н</a:t>
            </a:r>
            <a:r>
              <a:rPr lang="en-US" sz="4400" dirty="0" err="1" smtClean="0"/>
              <a:t>i</a:t>
            </a:r>
            <a:r>
              <a:rPr lang="ru-RU" sz="4400" dirty="0" err="1" smtClean="0"/>
              <a:t>чк</a:t>
            </a:r>
            <a:r>
              <a:rPr lang="en-US" sz="4400" dirty="0" err="1" smtClean="0"/>
              <a:t>i</a:t>
            </a:r>
            <a:r>
              <a:rPr lang="ru-RU" sz="4400" dirty="0" smtClean="0"/>
              <a:t> вял</a:t>
            </a:r>
            <a:r>
              <a:rPr lang="en-US" sz="4400" dirty="0" err="1" smtClean="0"/>
              <a:t>i</a:t>
            </a:r>
            <a:r>
              <a:rPr lang="ru-RU" sz="4400" dirty="0" smtClean="0"/>
              <a:t>к</a:t>
            </a:r>
            <a:r>
              <a:rPr lang="en-US" sz="4400" dirty="0" err="1" smtClean="0"/>
              <a:t>i</a:t>
            </a:r>
            <a:r>
              <a:rPr lang="ru-RU" sz="4400" dirty="0" smtClean="0"/>
              <a:t>я.</a:t>
            </a:r>
          </a:p>
          <a:p>
            <a:pPr marL="742950" indent="-742950">
              <a:buNone/>
            </a:pPr>
            <a:r>
              <a:rPr lang="ru-RU" sz="4400" dirty="0" smtClean="0"/>
              <a:t>3. </a:t>
            </a:r>
            <a:r>
              <a:rPr lang="ru-RU" sz="4400" dirty="0" err="1" smtClean="0"/>
              <a:t>Дзятлы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en-US" sz="4400" dirty="0" err="1" smtClean="0"/>
              <a:t>i</a:t>
            </a:r>
            <a:r>
              <a:rPr lang="ru-RU" sz="4400" dirty="0" smtClean="0"/>
              <a:t>мою.</a:t>
            </a:r>
          </a:p>
          <a:p>
            <a:pPr marL="514350" indent="-514350">
              <a:buNone/>
            </a:pPr>
            <a:r>
              <a:rPr lang="ru-RU" sz="4400" dirty="0" smtClean="0"/>
              <a:t>4. Як </a:t>
            </a:r>
            <a:r>
              <a:rPr lang="ru-RU" sz="4400" dirty="0" err="1" smtClean="0"/>
              <a:t>дапамагчы</a:t>
            </a:r>
            <a:r>
              <a:rPr lang="ru-RU" sz="4400" dirty="0" smtClean="0"/>
              <a:t> </a:t>
            </a:r>
            <a:r>
              <a:rPr lang="ru-RU" sz="4400" dirty="0" err="1" smtClean="0"/>
              <a:t>птушкам</a:t>
            </a:r>
            <a:r>
              <a:rPr lang="ru-RU" sz="4400" dirty="0" smtClean="0"/>
              <a:t>.</a:t>
            </a:r>
          </a:p>
          <a:p>
            <a:pPr marL="514350" indent="-514350">
              <a:buNone/>
            </a:pPr>
            <a:endParaRPr lang="ru-RU" sz="4400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en-US" dirty="0" err="1" smtClean="0"/>
              <a:t>i</a:t>
            </a:r>
            <a:r>
              <a:rPr lang="ru-RU" dirty="0" err="1" smtClean="0"/>
              <a:t>н</a:t>
            </a:r>
            <a:r>
              <a:rPr lang="en-US" dirty="0" err="1" smtClean="0"/>
              <a:t>i</a:t>
            </a:r>
            <a:r>
              <a:rPr lang="ru-RU" dirty="0" err="1" smtClean="0"/>
              <a:t>чка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409" y="1412776"/>
            <a:ext cx="6352927" cy="476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/>
              <a:t>Запомн</a:t>
            </a:r>
            <a:r>
              <a:rPr lang="en-US" sz="6000" dirty="0" err="1" smtClean="0"/>
              <a:t>i</a:t>
            </a:r>
            <a:r>
              <a:rPr lang="ru-RU" sz="6000" dirty="0" smtClean="0"/>
              <a:t>!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err="1" smtClean="0"/>
              <a:t>Чым</a:t>
            </a:r>
            <a:r>
              <a:rPr lang="ru-RU" sz="4000" dirty="0" smtClean="0"/>
              <a:t> </a:t>
            </a:r>
            <a:r>
              <a:rPr lang="ru-RU" sz="4000" dirty="0" err="1" smtClean="0"/>
              <a:t>падкормл</a:t>
            </a:r>
            <a:r>
              <a:rPr lang="en-US" sz="4000" dirty="0" err="1" smtClean="0"/>
              <a:t>i</a:t>
            </a:r>
            <a:r>
              <a:rPr lang="ru-RU" sz="4000" dirty="0" err="1" smtClean="0"/>
              <a:t>ваць</a:t>
            </a:r>
            <a:r>
              <a:rPr lang="ru-RU" sz="4000" dirty="0" smtClean="0"/>
              <a:t> </a:t>
            </a:r>
            <a:r>
              <a:rPr lang="ru-RU" sz="4000" dirty="0" err="1" smtClean="0"/>
              <a:t>кепска</a:t>
            </a:r>
            <a:r>
              <a:rPr lang="ru-RU" sz="4000" dirty="0" smtClean="0"/>
              <a:t>, </a:t>
            </a:r>
            <a:endParaRPr lang="en-US" sz="4000" dirty="0" smtClean="0"/>
          </a:p>
          <a:p>
            <a:pPr algn="ctr">
              <a:buNone/>
            </a:pPr>
            <a:r>
              <a:rPr lang="ru-RU" sz="4000" dirty="0" err="1" smtClean="0"/>
              <a:t>лепш</a:t>
            </a:r>
            <a:r>
              <a:rPr lang="ru-RU" sz="4000" dirty="0" smtClean="0"/>
              <a:t> не </a:t>
            </a:r>
            <a:r>
              <a:rPr lang="ru-RU" sz="4000" dirty="0" err="1" smtClean="0"/>
              <a:t>падкормл</a:t>
            </a:r>
            <a:r>
              <a:rPr lang="en-US" sz="4000" dirty="0" err="1" smtClean="0"/>
              <a:t>i</a:t>
            </a:r>
            <a:r>
              <a:rPr lang="ru-RU" sz="4000" dirty="0" err="1" smtClean="0"/>
              <a:t>ваць</a:t>
            </a:r>
            <a:r>
              <a:rPr lang="ru-RU" sz="4000" dirty="0" smtClean="0"/>
              <a:t> </a:t>
            </a:r>
            <a:r>
              <a:rPr lang="ru-RU" sz="4000" dirty="0" err="1" smtClean="0"/>
              <a:t>зус</a:t>
            </a:r>
            <a:r>
              <a:rPr lang="en-US" sz="4000" dirty="0" err="1" smtClean="0"/>
              <a:t>i</a:t>
            </a:r>
            <a:r>
              <a:rPr lang="ru-RU" sz="4000" dirty="0" smtClean="0"/>
              <a:t>м!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978442" cy="318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42935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04856" cy="616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248472" cy="339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Алесь </a:t>
            </a:r>
            <a:r>
              <a:rPr lang="ru-RU" sz="5400" dirty="0" err="1" smtClean="0"/>
              <a:t>Пальчэ</a:t>
            </a:r>
            <a:r>
              <a:rPr lang="ru-RU" sz="4000" dirty="0" err="1" smtClean="0"/>
              <a:t>Ў</a:t>
            </a:r>
            <a:r>
              <a:rPr lang="ru-RU" sz="5400" dirty="0" err="1" smtClean="0"/>
              <a:t>ск</a:t>
            </a:r>
            <a:r>
              <a:rPr lang="en-US" sz="5400" dirty="0" err="1" smtClean="0"/>
              <a:t>i</a:t>
            </a:r>
            <a:r>
              <a:rPr lang="ru-RU" sz="5400" dirty="0" smtClean="0"/>
              <a:t>.</a:t>
            </a:r>
            <a:br>
              <a:rPr lang="ru-RU" sz="5400" dirty="0" smtClean="0"/>
            </a:br>
            <a:r>
              <a:rPr lang="ru-RU" sz="5400" dirty="0" smtClean="0"/>
              <a:t>«</a:t>
            </a:r>
            <a:r>
              <a:rPr lang="ru-RU" sz="5400" dirty="0" err="1" smtClean="0"/>
              <a:t>Кры</a:t>
            </a:r>
            <a:r>
              <a:rPr lang="ru-RU" sz="4400" dirty="0" err="1" smtClean="0"/>
              <a:t>Ў</a:t>
            </a:r>
            <a:r>
              <a:rPr lang="ru-RU" sz="5400" dirty="0" err="1" smtClean="0"/>
              <a:t>да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284984"/>
            <a:ext cx="5482952" cy="31035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4400" dirty="0" err="1" smtClean="0"/>
              <a:t>Пазнаём</a:t>
            </a:r>
            <a:r>
              <a:rPr lang="en-US" sz="4400" dirty="0" err="1" smtClean="0"/>
              <a:t>i</a:t>
            </a:r>
            <a:r>
              <a:rPr lang="ru-RU" sz="4400" dirty="0" err="1" smtClean="0"/>
              <a:t>мся</a:t>
            </a:r>
            <a:r>
              <a:rPr lang="ru-RU" sz="4400" dirty="0" smtClean="0"/>
              <a:t>…</a:t>
            </a:r>
          </a:p>
          <a:p>
            <a:r>
              <a:rPr lang="ru-RU" sz="4400" dirty="0" err="1" smtClean="0"/>
              <a:t>Пашырым</a:t>
            </a:r>
            <a:r>
              <a:rPr lang="ru-RU" sz="4400" dirty="0" smtClean="0"/>
              <a:t>…</a:t>
            </a:r>
          </a:p>
          <a:p>
            <a:r>
              <a:rPr lang="ru-RU" sz="4400" dirty="0" err="1" smtClean="0"/>
              <a:t>Будзем</a:t>
            </a:r>
            <a:r>
              <a:rPr lang="ru-RU" sz="4400" dirty="0" smtClean="0"/>
              <a:t> </a:t>
            </a:r>
            <a:r>
              <a:rPr lang="ru-RU" sz="4400" dirty="0" err="1" smtClean="0"/>
              <a:t>вучыцца</a:t>
            </a:r>
            <a:r>
              <a:rPr lang="ru-RU" sz="4400" dirty="0" smtClean="0"/>
              <a:t>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53536"/>
            <a:ext cx="3394720" cy="3751528"/>
          </a:xfrm>
        </p:spPr>
        <p:txBody>
          <a:bodyPr/>
          <a:lstStyle/>
          <a:p>
            <a:r>
              <a:rPr lang="ru-RU" b="1" dirty="0" smtClean="0"/>
              <a:t>Алесь </a:t>
            </a:r>
            <a:r>
              <a:rPr lang="ru-RU" b="1" dirty="0" err="1" smtClean="0"/>
              <a:t>Пальчэўскі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(1905-1979)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463331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212</TotalTime>
  <Words>476</Words>
  <Application>Microsoft Office PowerPoint</Application>
  <PresentationFormat>Экран (4:3)</PresentationFormat>
  <Paragraphs>190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Урок лiтаратурнага чытання</vt:lpstr>
      <vt:lpstr>Якуб ПiноЎскi.  «Падкормлiвайце птушак!»</vt:lpstr>
      <vt:lpstr>«Падкормлiвайце птушак!»  План                    </vt:lpstr>
      <vt:lpstr>«Падкормлiвайце птушак!»  План                    </vt:lpstr>
      <vt:lpstr>Сiнiчка</vt:lpstr>
      <vt:lpstr>Запомнi!</vt:lpstr>
      <vt:lpstr>Слайд 7</vt:lpstr>
      <vt:lpstr>Алесь ПальчэЎскi. «КрыЎда»</vt:lpstr>
      <vt:lpstr>Алесь Пальчэўскі (1905-1979)</vt:lpstr>
      <vt:lpstr>Бюро даведак</vt:lpstr>
      <vt:lpstr>Мурза</vt:lpstr>
      <vt:lpstr>Закончыце сказы</vt:lpstr>
      <vt:lpstr>Слайд 13</vt:lpstr>
      <vt:lpstr>«Жылі-былі сабакі»</vt:lpstr>
      <vt:lpstr>Слайд 15</vt:lpstr>
      <vt:lpstr>Дамашняе заданне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51</cp:revision>
  <dcterms:created xsi:type="dcterms:W3CDTF">2013-12-07T17:59:45Z</dcterms:created>
  <dcterms:modified xsi:type="dcterms:W3CDTF">2014-01-28T17:32:29Z</dcterms:modified>
</cp:coreProperties>
</file>